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D1D0-7D2D-48CF-9307-D7CCEBA408DF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C8080-0360-43A4-BB5D-F93D46E172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Добро дошли на час српског језика.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Пре него што почнемо са часом хајде да се подсетимо шта је то одломак једне књиге?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 smtClean="0"/>
              <a:t>Одломк је </a:t>
            </a:r>
            <a:r>
              <a:rPr lang="sr-Cyrl-RS" smtClean="0"/>
              <a:t>део једне књиге, </a:t>
            </a:r>
            <a:r>
              <a:rPr lang="sr-Cyrl-RS" dirty="0" smtClean="0"/>
              <a:t>једна </a:t>
            </a:r>
            <a:r>
              <a:rPr lang="sr-Cyrl-RS" smtClean="0"/>
              <a:t>издвојена смисаона </a:t>
            </a:r>
            <a:r>
              <a:rPr lang="sr-Cyrl-RS" dirty="0" smtClean="0"/>
              <a:t>тематска целина.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 данашњем часу ћемо радити одломак из књиге “Бамби”.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Напишите наслов:</a:t>
            </a:r>
          </a:p>
          <a:p>
            <a:pPr algn="ctr">
              <a:buNone/>
            </a:pPr>
            <a:endParaRPr lang="sr-Cyrl-RS" dirty="0"/>
          </a:p>
          <a:p>
            <a:pPr algn="ctr">
              <a:buNone/>
            </a:pPr>
            <a:r>
              <a:rPr lang="sr-Cyrl-RS" sz="5400" dirty="0" smtClean="0"/>
              <a:t>Бамби</a:t>
            </a:r>
          </a:p>
          <a:p>
            <a:pPr algn="r">
              <a:buNone/>
            </a:pPr>
            <a:r>
              <a:rPr lang="sr-Cyrl-RS" sz="4000" dirty="0" smtClean="0"/>
              <a:t>Феликс Салтен</a:t>
            </a:r>
            <a:endParaRPr lang="en-US" sz="4000" dirty="0"/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1500174"/>
            <a:ext cx="2619375" cy="17430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Cyrl-RS" sz="2800" dirty="0" smtClean="0"/>
              <a:t>Верујем да је већина вас чула за ову књигу али за почетак прочитејте на 81. страни у читанци одељак “Пре читања” како бисте се увели у причу.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dirty="0" smtClean="0"/>
              <a:t>Сада се осамите, опустите и прочитајте одломак </a:t>
            </a:r>
            <a:r>
              <a:rPr lang="sr-Cyrl-RS" i="1" dirty="0" smtClean="0"/>
              <a:t>Бамби.</a:t>
            </a:r>
          </a:p>
          <a:p>
            <a:pPr>
              <a:buNone/>
            </a:pPr>
            <a:endParaRPr lang="sr-Cyrl-RS" i="1" dirty="0"/>
          </a:p>
          <a:p>
            <a:pPr>
              <a:buNone/>
            </a:pPr>
            <a:r>
              <a:rPr lang="sr-Cyrl-RS" dirty="0" smtClean="0"/>
              <a:t>Када завршите са читањем, потржите испод текста значење речи које вам нису биле познате.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Где и када се догађа радња ове приче?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400" dirty="0" smtClean="0"/>
              <a:t>Радња ове приче се догађа на ливади у пролеће.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 су ликови ове приче?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05448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Бамби</a:t>
            </a:r>
          </a:p>
          <a:p>
            <a:pPr>
              <a:buNone/>
            </a:pPr>
            <a:r>
              <a:rPr lang="sr-Cyrl-RS" dirty="0" smtClean="0"/>
              <a:t>Он је</a:t>
            </a:r>
            <a:r>
              <a:rPr lang="en-US" dirty="0" smtClean="0"/>
              <a:t> </a:t>
            </a:r>
            <a:r>
              <a:rPr lang="en-US" dirty="0" err="1"/>
              <a:t>љубопитљив</a:t>
            </a:r>
            <a:r>
              <a:rPr lang="en-US" dirty="0"/>
              <a:t>, </a:t>
            </a:r>
            <a:r>
              <a:rPr lang="en-US" dirty="0" err="1"/>
              <a:t>нестрпљив</a:t>
            </a:r>
            <a:r>
              <a:rPr lang="en-US" dirty="0"/>
              <a:t>, </a:t>
            </a:r>
            <a:r>
              <a:rPr lang="en-US" dirty="0" err="1"/>
              <a:t>несташан</a:t>
            </a:r>
            <a:r>
              <a:rPr lang="en-US" dirty="0"/>
              <a:t>, </a:t>
            </a:r>
            <a:r>
              <a:rPr lang="en-US" dirty="0" err="1" smtClean="0"/>
              <a:t>мирољубив</a:t>
            </a:r>
            <a:r>
              <a:rPr lang="sr-Cyrl-RS" dirty="0" smtClean="0"/>
              <a:t>...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Мајка</a:t>
            </a:r>
          </a:p>
          <a:p>
            <a:pPr>
              <a:buNone/>
            </a:pPr>
            <a:r>
              <a:rPr lang="sr-Cyrl-RS" dirty="0" smtClean="0"/>
              <a:t>Она је брижна и стрпљива.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С</a:t>
            </a:r>
            <a:r>
              <a:rPr lang="en-US" dirty="0" err="1" smtClean="0">
                <a:solidFill>
                  <a:srgbClr val="C00000"/>
                </a:solidFill>
              </a:rPr>
              <a:t>какавац</a:t>
            </a: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dirty="0" smtClean="0"/>
              <a:t>Он је </a:t>
            </a:r>
            <a:r>
              <a:rPr lang="en-US" dirty="0" err="1" smtClean="0"/>
              <a:t>љубазан</a:t>
            </a:r>
            <a:r>
              <a:rPr lang="en-US" dirty="0"/>
              <a:t>, </a:t>
            </a:r>
            <a:r>
              <a:rPr lang="en-US" dirty="0" err="1"/>
              <a:t>брижан</a:t>
            </a:r>
            <a:r>
              <a:rPr lang="en-US" dirty="0"/>
              <a:t>, </a:t>
            </a:r>
            <a:r>
              <a:rPr lang="en-US" dirty="0" err="1" smtClean="0"/>
              <a:t>опрезан</a:t>
            </a:r>
            <a:r>
              <a:rPr lang="sr-Cyrl-RS" dirty="0" smtClean="0"/>
              <a:t> и </a:t>
            </a:r>
            <a:r>
              <a:rPr lang="en-US" dirty="0" err="1" smtClean="0"/>
              <a:t>одговоран</a:t>
            </a:r>
            <a:r>
              <a:rPr lang="sr-Cyrl-RS" dirty="0" smtClean="0"/>
              <a:t>.</a:t>
            </a:r>
            <a:endParaRPr lang="sr-Cyrl-R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Запишите у свескама: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r-Cyrl-RS" dirty="0" smtClean="0"/>
              <a:t>Бамби</a:t>
            </a:r>
          </a:p>
          <a:p>
            <a:pPr algn="r">
              <a:buNone/>
            </a:pPr>
            <a:r>
              <a:rPr lang="sr-Cyrl-RS" dirty="0" smtClean="0"/>
              <a:t>Феликс Салтен</a:t>
            </a:r>
          </a:p>
          <a:p>
            <a:pPr algn="r">
              <a:buNone/>
            </a:pPr>
            <a:endParaRPr lang="sr-Cyrl-RS" dirty="0"/>
          </a:p>
          <a:p>
            <a:pPr>
              <a:buNone/>
            </a:pPr>
            <a:r>
              <a:rPr lang="sr-Cyrl-RS" dirty="0" smtClean="0"/>
              <a:t>Место: ливада</a:t>
            </a:r>
          </a:p>
          <a:p>
            <a:pPr>
              <a:buNone/>
            </a:pPr>
            <a:r>
              <a:rPr lang="sr-Cyrl-RS" dirty="0" smtClean="0"/>
              <a:t>Време: пролеће</a:t>
            </a:r>
          </a:p>
          <a:p>
            <a:pPr>
              <a:buNone/>
            </a:pPr>
            <a:r>
              <a:rPr lang="sr-Cyrl-RS" dirty="0" smtClean="0"/>
              <a:t>Ликови:</a:t>
            </a:r>
          </a:p>
          <a:p>
            <a:pPr>
              <a:buNone/>
            </a:pPr>
            <a:r>
              <a:rPr lang="sr-Cyrl-RS" dirty="0" smtClean="0"/>
              <a:t>Бамби- несташан, мирољубив, нестрпљив...</a:t>
            </a:r>
          </a:p>
          <a:p>
            <a:pPr>
              <a:buNone/>
            </a:pPr>
            <a:r>
              <a:rPr lang="sr-Cyrl-RS" dirty="0" smtClean="0"/>
              <a:t>Мајка- нежна и брижна.</a:t>
            </a:r>
          </a:p>
          <a:p>
            <a:pPr>
              <a:buNone/>
            </a:pPr>
            <a:r>
              <a:rPr lang="sr-Cyrl-RS" dirty="0" smtClean="0"/>
              <a:t>Скакавац- љубазан и одговоран.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r-Cyrl-RS" sz="4000" dirty="0" smtClean="0"/>
              <a:t>Одговорите у свесци на следећа питања.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/>
              <a:t>Куда је Бамби отишао први пут?</a:t>
            </a:r>
          </a:p>
          <a:p>
            <a:pPr marL="514350" indent="-514350">
              <a:buAutoNum type="arabicPeriod"/>
            </a:pPr>
            <a:r>
              <a:rPr lang="sr-Cyrl-CS" dirty="0"/>
              <a:t>Шта је </a:t>
            </a:r>
            <a:r>
              <a:rPr lang="sr-Cyrl-CS" dirty="0" smtClean="0"/>
              <a:t>Бамби </a:t>
            </a:r>
            <a:r>
              <a:rPr lang="sr-Cyrl-CS" dirty="0"/>
              <a:t>рекао када је видео лептира</a:t>
            </a:r>
            <a:r>
              <a:rPr lang="sr-Cyrl-CS" dirty="0" smtClean="0"/>
              <a:t>?</a:t>
            </a:r>
          </a:p>
          <a:p>
            <a:pPr marL="514350" indent="-514350">
              <a:buAutoNum type="arabicPeriod"/>
            </a:pPr>
            <a:r>
              <a:rPr lang="sr-Cyrl-CS" dirty="0"/>
              <a:t>Којим је потезом скакавца био запањен и задивљен? </a:t>
            </a:r>
            <a:endParaRPr lang="sr-Cyrl-CS" dirty="0" smtClean="0"/>
          </a:p>
          <a:p>
            <a:pPr marL="514350" indent="-514350">
              <a:buAutoNum type="arabicPeriod"/>
            </a:pPr>
            <a:r>
              <a:rPr lang="sr-Cyrl-CS" dirty="0"/>
              <a:t>Зашто је Бамбија заморио разговор са </a:t>
            </a:r>
            <a:r>
              <a:rPr lang="sr-Cyrl-CS" dirty="0" smtClean="0"/>
              <a:t>скакавцем</a:t>
            </a:r>
            <a:r>
              <a:rPr lang="sr-Cyrl-CS" dirty="0"/>
              <a:t>? </a:t>
            </a:r>
            <a:endParaRPr lang="sr-Cyrl-CS" dirty="0" smtClean="0"/>
          </a:p>
          <a:p>
            <a:pPr marL="514350" indent="-514350">
              <a:buNone/>
            </a:pPr>
            <a:endParaRPr lang="sr-Cyrl-CS" dirty="0"/>
          </a:p>
          <a:p>
            <a:pPr marL="514350" indent="-514350">
              <a:buNone/>
            </a:pPr>
            <a:r>
              <a:rPr lang="sr-Cyrl-CS" dirty="0" smtClean="0"/>
              <a:t>Ако желиш илуструј  прочитано.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42844" y="5357826"/>
            <a:ext cx="357190" cy="35719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242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Добро дошли на час српског језика.</vt:lpstr>
      <vt:lpstr>Slide 2</vt:lpstr>
      <vt:lpstr>На данашњем часу ћемо радити одломак из књиге “Бамби”.</vt:lpstr>
      <vt:lpstr>Верујем да је већина вас чула за ову књигу али за почетак прочитејте на 81. страни у читанци одељак “Пре читања” како бисте се увели у причу.</vt:lpstr>
      <vt:lpstr>Где и када се догађа радња ове приче?</vt:lpstr>
      <vt:lpstr>Ко су ликови ове приче?</vt:lpstr>
      <vt:lpstr>Запишите у свескама:</vt:lpstr>
      <vt:lpstr>Одговорите у свесци на следећа питања.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српдког језика.</dc:title>
  <dc:creator>User</dc:creator>
  <cp:lastModifiedBy>User</cp:lastModifiedBy>
  <cp:revision>7</cp:revision>
  <dcterms:created xsi:type="dcterms:W3CDTF">2020-05-20T09:45:20Z</dcterms:created>
  <dcterms:modified xsi:type="dcterms:W3CDTF">2020-05-20T10:38:03Z</dcterms:modified>
</cp:coreProperties>
</file>